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8C1FE5-84F7-4692-9C84-1F141C04151E}" type="datetimeFigureOut">
              <a:rPr lang="es-ES" smtClean="0"/>
              <a:t>23/07/2018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9DA485-D447-43D7-9751-65F484ED660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LA UN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6266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358894" y="548680"/>
            <a:ext cx="44262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latin typeface="Comic Sans MS" pitchFamily="66" charset="0"/>
              </a:rPr>
              <a:t>C.F LA UNION</a:t>
            </a:r>
          </a:p>
          <a:p>
            <a:r>
              <a:rPr lang="es-ES" sz="4400" dirty="0" smtClean="0">
                <a:solidFill>
                  <a:srgbClr val="FFFF00"/>
                </a:solidFill>
                <a:latin typeface="Comic Sans MS" pitchFamily="66" charset="0"/>
              </a:rPr>
              <a:t>MEET &amp; GREET</a:t>
            </a:r>
            <a:endParaRPr lang="es-ES" sz="4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013176"/>
            <a:ext cx="6285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>
                <a:solidFill>
                  <a:srgbClr val="FFFF00"/>
                </a:solidFill>
                <a:latin typeface="Comic Sans MS" pitchFamily="66" charset="0"/>
              </a:rPr>
              <a:t>ENCANTADOS DE CONOCEROS</a:t>
            </a:r>
            <a:endParaRPr lang="es-ES" sz="3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744491" y="5949280"/>
            <a:ext cx="6399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  <a:latin typeface="Comic Sans MS" pitchFamily="66" charset="0"/>
              </a:rPr>
              <a:t>ENCANTADOS DE AYUDAROS</a:t>
            </a:r>
            <a:endParaRPr lang="es-E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6" name="15 Imagen" descr="IMG-20180306-WA0000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008112" cy="1152129"/>
          </a:xfrm>
          <a:prstGeom prst="rect">
            <a:avLst/>
          </a:prstGeom>
        </p:spPr>
      </p:pic>
      <p:pic>
        <p:nvPicPr>
          <p:cNvPr id="19" name="18 Imagen" descr="IMG-20180306-WA0000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48680"/>
            <a:ext cx="1008112" cy="1152129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12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Alvaro</dc:creator>
  <cp:lastModifiedBy>Alvaro</cp:lastModifiedBy>
  <cp:revision>9</cp:revision>
  <dcterms:created xsi:type="dcterms:W3CDTF">2018-07-23T13:56:04Z</dcterms:created>
  <dcterms:modified xsi:type="dcterms:W3CDTF">2018-07-23T15:09:30Z</dcterms:modified>
</cp:coreProperties>
</file>